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18288000" cy="10287000"/>
  <p:notesSz cx="6858000" cy="9144000"/>
  <p:embeddedFontLst>
    <p:embeddedFont>
      <p:font typeface="Gill Sans MT" panose="020B0502020104020203" pitchFamily="34" charset="0"/>
      <p:regular r:id="rId3"/>
      <p:bold r:id="rId4"/>
      <p:italic r:id="rId5"/>
      <p:boldItalic r:id="rId6"/>
    </p:embeddedFont>
    <p:embeddedFont>
      <p:font typeface="Helveticish" panose="020B0604020202020204" charset="0"/>
      <p:regular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9" d="100"/>
          <a:sy n="79" d="100"/>
        </p:scale>
        <p:origin x="6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1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1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3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8" y="1198462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1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50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5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9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8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5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92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60" y="2634197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60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60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92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7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20"/>
            <a:ext cx="6967728" cy="51728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5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78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7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6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8"/>
            <a:ext cx="6967728" cy="39560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5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42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5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18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5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8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3" y="1198463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1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30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10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6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90"/>
            <a:ext cx="8286607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5" y="8204787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3"/>
            <a:ext cx="8311507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5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48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2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70" y="1206781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70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9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70" y="493961"/>
            <a:ext cx="8908255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3" y="1198462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06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44000" y="4381501"/>
            <a:ext cx="8185864" cy="473363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03880" y="4783989"/>
            <a:ext cx="4474312" cy="4474312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2191080" y="1493281"/>
            <a:ext cx="13905843" cy="10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en-US" sz="7000" dirty="0">
                <a:solidFill>
                  <a:srgbClr val="0070C0"/>
                </a:solidFill>
                <a:latin typeface="Helveticish"/>
              </a:rPr>
              <a:t>2021 Mother's Day Offering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191080" y="3010929"/>
            <a:ext cx="13905843" cy="409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00"/>
              </a:lnSpc>
              <a:spcBef>
                <a:spcPct val="0"/>
              </a:spcBef>
            </a:pPr>
            <a:r>
              <a:rPr lang="en-US" sz="2500" dirty="0">
                <a:solidFill>
                  <a:srgbClr val="0070C0"/>
                </a:solidFill>
                <a:latin typeface="Helveticish"/>
              </a:rPr>
              <a:t>Thank you for your willingness to support the Baptist Children's Home and Family Services.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19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Helveticish</vt:lpstr>
      <vt:lpstr>Gill Sans MT</vt:lpstr>
      <vt:lpstr>Arial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Teal Clean Simple Gradient Presentation</dc:title>
  <dc:creator>Patricia Scarbrough</dc:creator>
  <cp:lastModifiedBy>Patricia Scarbrough</cp:lastModifiedBy>
  <cp:revision>2</cp:revision>
  <dcterms:created xsi:type="dcterms:W3CDTF">2006-08-16T00:00:00Z</dcterms:created>
  <dcterms:modified xsi:type="dcterms:W3CDTF">2021-04-15T20:46:59Z</dcterms:modified>
  <dc:identifier>DAEbxPDDd_E</dc:identifier>
</cp:coreProperties>
</file>